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8" r:id="rId2"/>
    <p:sldId id="267" r:id="rId3"/>
    <p:sldId id="257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D0F6-9FF1-46F6-BA64-501869412983}" type="datetimeFigureOut">
              <a:rPr lang="fr-FR" smtClean="0"/>
              <a:t>19/11/2025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67A8E-4114-4C0E-B143-995DEF85D44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D0F6-9FF1-46F6-BA64-501869412983}" type="datetimeFigureOut">
              <a:rPr lang="fr-FR" smtClean="0"/>
              <a:t>19/11/2025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67A8E-4114-4C0E-B143-995DEF85D44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D0F6-9FF1-46F6-BA64-501869412983}" type="datetimeFigureOut">
              <a:rPr lang="fr-FR" smtClean="0"/>
              <a:t>19/11/2025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67A8E-4114-4C0E-B143-995DEF85D44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D0F6-9FF1-46F6-BA64-501869412983}" type="datetimeFigureOut">
              <a:rPr lang="fr-FR" smtClean="0"/>
              <a:t>19/11/2025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67A8E-4114-4C0E-B143-995DEF85D44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D0F6-9FF1-46F6-BA64-501869412983}" type="datetimeFigureOut">
              <a:rPr lang="fr-FR" smtClean="0"/>
              <a:t>19/11/2025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67A8E-4114-4C0E-B143-995DEF85D44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D0F6-9FF1-46F6-BA64-501869412983}" type="datetimeFigureOut">
              <a:rPr lang="fr-FR" smtClean="0"/>
              <a:t>19/11/2025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67A8E-4114-4C0E-B143-995DEF85D44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D0F6-9FF1-46F6-BA64-501869412983}" type="datetimeFigureOut">
              <a:rPr lang="fr-FR" smtClean="0"/>
              <a:t>19/11/2025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67A8E-4114-4C0E-B143-995DEF85D44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D0F6-9FF1-46F6-BA64-501869412983}" type="datetimeFigureOut">
              <a:rPr lang="fr-FR" smtClean="0"/>
              <a:t>19/11/2025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67A8E-4114-4C0E-B143-995DEF85D44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D0F6-9FF1-46F6-BA64-501869412983}" type="datetimeFigureOut">
              <a:rPr lang="fr-FR" smtClean="0"/>
              <a:t>19/11/2025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67A8E-4114-4C0E-B143-995DEF85D44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D0F6-9FF1-46F6-BA64-501869412983}" type="datetimeFigureOut">
              <a:rPr lang="fr-FR" smtClean="0"/>
              <a:t>19/11/2025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67A8E-4114-4C0E-B143-995DEF85D44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D0F6-9FF1-46F6-BA64-501869412983}" type="datetimeFigureOut">
              <a:rPr lang="fr-FR" smtClean="0"/>
              <a:t>19/11/2025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67A8E-4114-4C0E-B143-995DEF85D44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72D0F6-9FF1-46F6-BA64-501869412983}" type="datetimeFigureOut">
              <a:rPr lang="fr-FR" smtClean="0"/>
              <a:t>19/11/2025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67A8E-4114-4C0E-B143-995DEF85D442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onisep.fr/Ressources/Univers-Metier/Metiers/orthoptiste" TargetMode="External"/><Relationship Id="rId13" Type="http://schemas.openxmlformats.org/officeDocument/2006/relationships/hyperlink" Target="https://www.onisep.fr/Ressources/Univers-Metier/Metiers/technicien-technicienne-d-analyses-biomedicales" TargetMode="External"/><Relationship Id="rId18" Type="http://schemas.openxmlformats.org/officeDocument/2006/relationships/hyperlink" Target="https://www.onisep.fr/Ressources/Univers-Metier/Metiers/auxiliaire-de-puericulture" TargetMode="External"/><Relationship Id="rId3" Type="http://schemas.openxmlformats.org/officeDocument/2006/relationships/hyperlink" Target="https://www.onisep.fr/Ressources/Univers-Metier/Metiers/psychomotricien-psychomotricienne" TargetMode="External"/><Relationship Id="rId21" Type="http://schemas.openxmlformats.org/officeDocument/2006/relationships/hyperlink" Target="https://www.onisep.fr/Ressources/Univers-Metier/Metiers/audioprothesiste" TargetMode="External"/><Relationship Id="rId7" Type="http://schemas.openxmlformats.org/officeDocument/2006/relationships/hyperlink" Target="https://www.onisep.fr/Ressources/Univers-Metier/Metiers/orthophoniste" TargetMode="External"/><Relationship Id="rId12" Type="http://schemas.openxmlformats.org/officeDocument/2006/relationships/hyperlink" Target="https://www.youtube.com/watch?v=xLPcvo34PVE" TargetMode="External"/><Relationship Id="rId17" Type="http://schemas.openxmlformats.org/officeDocument/2006/relationships/hyperlink" Target="https://www.onisep.fr/Ressources/Univers-Metier/Metiers/aide-soignant-aide-soignante" TargetMode="External"/><Relationship Id="rId25" Type="http://schemas.openxmlformats.org/officeDocument/2006/relationships/hyperlink" Target="https://www.youtube.com/watch?v=djJ-CB0ISKg" TargetMode="External"/><Relationship Id="rId2" Type="http://schemas.openxmlformats.org/officeDocument/2006/relationships/hyperlink" Target="https://www.onisep.fr/Ressources/Univers-Metier/Metiers/ergotherapeute" TargetMode="External"/><Relationship Id="rId16" Type="http://schemas.openxmlformats.org/officeDocument/2006/relationships/hyperlink" Target="https://www.youtube.com/watch?v=68m0emzBD-4" TargetMode="External"/><Relationship Id="rId20" Type="http://schemas.openxmlformats.org/officeDocument/2006/relationships/hyperlink" Target="https://www.onisep.fr/Ressources/Univers-Metier/Metiers/pedicure-podologu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youtube.com/watch?v=D_KPMeXiyDY" TargetMode="External"/><Relationship Id="rId11" Type="http://schemas.openxmlformats.org/officeDocument/2006/relationships/hyperlink" Target="https://www.youtube.com/watch?v=abQHxSuC-QQ" TargetMode="External"/><Relationship Id="rId24" Type="http://schemas.openxmlformats.org/officeDocument/2006/relationships/hyperlink" Target="https://www.youtube.com/watch?v=hYjutcMRf1c" TargetMode="External"/><Relationship Id="rId5" Type="http://schemas.openxmlformats.org/officeDocument/2006/relationships/hyperlink" Target="https://www.youtube.com/watch?v=H02aVmKPldk" TargetMode="External"/><Relationship Id="rId15" Type="http://schemas.openxmlformats.org/officeDocument/2006/relationships/hyperlink" Target="https://www.onisep.fr/Ressources/Univers-Metier/Metiers/visiteur-medical-visiteuse-medicale" TargetMode="External"/><Relationship Id="rId23" Type="http://schemas.openxmlformats.org/officeDocument/2006/relationships/hyperlink" Target="https://www.youtube.com/watch?v=LOA_qNAGZgw" TargetMode="External"/><Relationship Id="rId10" Type="http://schemas.openxmlformats.org/officeDocument/2006/relationships/hyperlink" Target="https://www.onisep.fr/Ressources/Univers-Metier/Metiers/ambulancier-ambulanciere" TargetMode="External"/><Relationship Id="rId19" Type="http://schemas.openxmlformats.org/officeDocument/2006/relationships/hyperlink" Target="https://www.onisep.fr/Ressources/Univers-Metier/Metiers/infirmier-infirmiere" TargetMode="External"/><Relationship Id="rId4" Type="http://schemas.openxmlformats.org/officeDocument/2006/relationships/hyperlink" Target="https://www.onisep.fr/Ressources/Univers-Metier/Metiers/masseur-masseuse-kinesitherapeute" TargetMode="External"/><Relationship Id="rId9" Type="http://schemas.openxmlformats.org/officeDocument/2006/relationships/hyperlink" Target="https://www.onisep.fr/Ressources/Univers-Metier/Metiers/dieteticien-dieteticienne" TargetMode="External"/><Relationship Id="rId14" Type="http://schemas.openxmlformats.org/officeDocument/2006/relationships/hyperlink" Target="https://www.onisep.fr/Ressources/Univers-Metier/Metiers/secretaire-medical-medicale" TargetMode="External"/><Relationship Id="rId22" Type="http://schemas.openxmlformats.org/officeDocument/2006/relationships/hyperlink" Target="https://www.onisep.fr/Ressources/Univers-Metier/Metiers/opticien-lunetier-opticienne-lunetier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39166" y="1128800"/>
            <a:ext cx="10515600" cy="4649002"/>
          </a:xfrm>
        </p:spPr>
        <p:txBody>
          <a:bodyPr>
            <a:normAutofit/>
          </a:bodyPr>
          <a:lstStyle/>
          <a:p>
            <a:pPr algn="ctr"/>
            <a:r>
              <a:rPr lang="fr-FR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ATELIER THEMATIQUE</a:t>
            </a:r>
            <a:r>
              <a:rPr lang="fr-FR" sz="5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/>
            </a:r>
            <a:br>
              <a:rPr lang="fr-FR" sz="5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</a:br>
            <a:r>
              <a:rPr lang="fr-FR" sz="5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/>
            </a:r>
            <a:br>
              <a:rPr lang="fr-FR" sz="5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</a:br>
            <a:r>
              <a:rPr lang="fr-FR" sz="5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LES METIERS DU PARAMEDICAL</a:t>
            </a:r>
            <a:endParaRPr lang="fr-FR" sz="54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mo" panose="020B0604020202020204" pitchFamily="34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graphicFrame>
        <p:nvGraphicFramePr>
          <p:cNvPr id="4" name="Objet 3"/>
          <p:cNvGraphicFramePr>
            <a:graphicFrameLocks noChangeAspect="1"/>
          </p:cNvGraphicFramePr>
          <p:nvPr/>
        </p:nvGraphicFramePr>
        <p:xfrm>
          <a:off x="168000" y="189338"/>
          <a:ext cx="2243603" cy="21117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3" r:id="rId3" imgW="1097280" imgH="982980" progId="MSPhotoEd.3">
                  <p:embed/>
                </p:oleObj>
              </mc:Choice>
              <mc:Fallback>
                <p:oleObj r:id="rId3" imgW="1097280" imgH="982980" progId="MSPhotoEd.3">
                  <p:embed/>
                  <p:pic>
                    <p:nvPicPr>
                      <p:cNvPr id="0" name="Obje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000" y="189338"/>
                        <a:ext cx="2243603" cy="211173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2369" y="422031"/>
            <a:ext cx="10670512" cy="5406013"/>
          </a:xfrm>
        </p:spPr>
        <p:txBody>
          <a:bodyPr>
            <a:normAutofit fontScale="70000" lnSpcReduction="20000"/>
          </a:bodyPr>
          <a:lstStyle/>
          <a:p>
            <a:r>
              <a:rPr lang="fr-FR" dirty="0" smtClean="0"/>
              <a:t>Cet atelier a pour vocation de vous informer mais également de vous amener à une réflexion personnelle sur les métiers du paramédical. Vous venez d’assister à une présentation des métiers.</a:t>
            </a:r>
          </a:p>
          <a:p>
            <a:pPr marL="0" indent="0">
              <a:buNone/>
            </a:pPr>
            <a:endParaRPr lang="fr-FR" dirty="0" smtClean="0"/>
          </a:p>
          <a:p>
            <a:r>
              <a:rPr lang="fr-FR" dirty="0" smtClean="0"/>
              <a:t>Choisissez un ou plusieurs métiers à découvrir. Il y a un lien vidéo sur chaque métier. Le but étant d’amener du concret à travers des témoignages de professionnels. Il est nécessaire de mettre le support en diaporama afin d’avoir accès aux liens vidéos.</a:t>
            </a:r>
          </a:p>
          <a:p>
            <a:pPr marL="0" indent="0">
              <a:buNone/>
            </a:pPr>
            <a:endParaRPr lang="fr-FR" dirty="0" smtClean="0"/>
          </a:p>
          <a:p>
            <a:r>
              <a:rPr lang="fr-FR" dirty="0" smtClean="0"/>
              <a:t>Lors de ce travail d’exploration, prenez le temps d’analyser les facteurs de motivation et les freins éventuels que vous pourriez avoir pour ce secteur et ces métiers.</a:t>
            </a:r>
          </a:p>
          <a:p>
            <a:pPr marL="0" indent="0">
              <a:buNone/>
            </a:pPr>
            <a:endParaRPr lang="fr-FR" dirty="0" smtClean="0"/>
          </a:p>
          <a:p>
            <a:r>
              <a:rPr lang="fr-FR" dirty="0" smtClean="0"/>
              <a:t>Dans un second temps, vous irez faire des recherches sur les écoles et les lieux, vous pourrez également aller visionner des témoignages </a:t>
            </a:r>
            <a:r>
              <a:rPr lang="fr-FR" smtClean="0"/>
              <a:t>d’étudiants </a:t>
            </a:r>
            <a:endParaRPr lang="fr-FR" dirty="0" smtClean="0"/>
          </a:p>
          <a:p>
            <a:r>
              <a:rPr lang="fr-FR" dirty="0" smtClean="0"/>
              <a:t>Voici quelques sites qui vont vous aider :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FR" dirty="0" smtClean="0"/>
              <a:t>parcoursup.fr pour les écoles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FR" dirty="0" smtClean="0"/>
              <a:t>Onisep.fr, cidj.com, letudiant.fr pour compléter les recherches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FR" dirty="0" smtClean="0"/>
              <a:t>Youtube.fr et onisep.tv pour visionner des témoignages  </a:t>
            </a:r>
          </a:p>
          <a:p>
            <a:r>
              <a:rPr lang="fr-FR" dirty="0" smtClean="0"/>
              <a:t>N’hésitez pas à compléter ensuite avec des rencontres et des stages   </a:t>
            </a:r>
          </a:p>
          <a:p>
            <a:pPr>
              <a:buFont typeface="Wingdings" panose="05000000000000000000" pitchFamily="2" charset="2"/>
              <a:buChar char="ü"/>
            </a:pPr>
            <a:endParaRPr lang="fr-FR" dirty="0" smtClean="0"/>
          </a:p>
          <a:p>
            <a:endParaRPr lang="fr-F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677040" y="3550643"/>
            <a:ext cx="424665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CC00FF"/>
                </a:solidFill>
              </a:rPr>
              <a:t>La </a:t>
            </a:r>
            <a:r>
              <a:rPr lang="fr-FR" b="1" dirty="0">
                <a:solidFill>
                  <a:srgbClr val="CC00FF"/>
                </a:solidFill>
              </a:rPr>
              <a:t>filière </a:t>
            </a:r>
            <a:r>
              <a:rPr lang="fr-FR" b="1" dirty="0" smtClean="0">
                <a:solidFill>
                  <a:srgbClr val="CC00FF"/>
                </a:solidFill>
              </a:rPr>
              <a:t>REEDUCATION</a:t>
            </a:r>
            <a:endParaRPr lang="fr-FR" b="1" dirty="0">
              <a:solidFill>
                <a:srgbClr val="CC00FF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2"/>
              </a:rPr>
              <a:t>Ergothérapeute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>
                <a:hlinkClick r:id="rId3"/>
              </a:rPr>
              <a:t>Psychomotricien/ne</a:t>
            </a:r>
            <a:endParaRPr lang="fr-FR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4"/>
              </a:rPr>
              <a:t>Masseur – Kinésithérapeute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5"/>
              </a:rPr>
              <a:t>Ostéopathe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6"/>
              </a:rPr>
              <a:t>Chiropracteur</a:t>
            </a:r>
            <a:endParaRPr lang="fr-FR" dirty="0" smtClean="0"/>
          </a:p>
          <a:p>
            <a:endParaRPr lang="fr-FR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7"/>
              </a:rPr>
              <a:t>Orthophoniste</a:t>
            </a:r>
            <a:endParaRPr lang="fr-FR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8"/>
              </a:rPr>
              <a:t>Orthoptiste</a:t>
            </a:r>
            <a:endParaRPr lang="fr-FR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9"/>
              </a:rPr>
              <a:t>Diététicien/ne</a:t>
            </a:r>
            <a:endParaRPr lang="fr-FR" dirty="0"/>
          </a:p>
          <a:p>
            <a:r>
              <a:rPr lang="fr-FR" dirty="0" smtClean="0"/>
              <a:t>       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509065" y="435213"/>
            <a:ext cx="4582601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CC00FF"/>
                </a:solidFill>
              </a:rPr>
              <a:t>   </a:t>
            </a:r>
            <a:r>
              <a:rPr lang="fr-FR" b="1" dirty="0">
                <a:solidFill>
                  <a:srgbClr val="CC00FF"/>
                </a:solidFill>
              </a:rPr>
              <a:t>La filière </a:t>
            </a:r>
            <a:r>
              <a:rPr lang="fr-FR" b="1" dirty="0" smtClean="0">
                <a:solidFill>
                  <a:srgbClr val="CC00FF"/>
                </a:solidFill>
              </a:rPr>
              <a:t>ASSISTANCE TECHNIQUE MEDICALE</a:t>
            </a:r>
            <a:endParaRPr lang="fr-FR" b="1" dirty="0">
              <a:solidFill>
                <a:srgbClr val="CC00FF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10"/>
              </a:rPr>
              <a:t>Ambulancier/ère</a:t>
            </a:r>
            <a:endParaRPr lang="fr-FR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>
                <a:hlinkClick r:id="rId11"/>
              </a:rPr>
              <a:t>Manipulateur/</a:t>
            </a:r>
            <a:r>
              <a:rPr lang="fr-FR" dirty="0" err="1">
                <a:hlinkClick r:id="rId11"/>
              </a:rPr>
              <a:t>trice</a:t>
            </a:r>
            <a:r>
              <a:rPr lang="fr-FR" dirty="0">
                <a:hlinkClick r:id="rId11"/>
              </a:rPr>
              <a:t> en électroradiologie</a:t>
            </a:r>
          </a:p>
          <a:p>
            <a:r>
              <a:rPr lang="fr-FR" dirty="0" smtClean="0">
                <a:hlinkClick r:id="rId11"/>
              </a:rPr>
              <a:t>       médicale</a:t>
            </a:r>
            <a:endParaRPr lang="fr-FR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>
                <a:hlinkClick r:id="rId12"/>
              </a:rPr>
              <a:t>Préparateur/</a:t>
            </a:r>
            <a:r>
              <a:rPr lang="fr-FR" dirty="0" err="1">
                <a:hlinkClick r:id="rId12"/>
              </a:rPr>
              <a:t>trice</a:t>
            </a:r>
            <a:r>
              <a:rPr lang="fr-FR" dirty="0">
                <a:hlinkClick r:id="rId12"/>
              </a:rPr>
              <a:t> en </a:t>
            </a:r>
            <a:r>
              <a:rPr lang="fr-FR" dirty="0" smtClean="0">
                <a:hlinkClick r:id="rId12"/>
              </a:rPr>
              <a:t>pharmacie</a:t>
            </a:r>
            <a:endParaRPr lang="fr-FR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>
                <a:hlinkClick r:id="rId13"/>
              </a:rPr>
              <a:t>Technicien/ne en analyses</a:t>
            </a:r>
            <a:endParaRPr lang="fr-FR" dirty="0"/>
          </a:p>
          <a:p>
            <a:r>
              <a:rPr lang="fr-FR" dirty="0" smtClean="0">
                <a:hlinkClick r:id="rId13"/>
              </a:rPr>
              <a:t>     Biomédicales</a:t>
            </a:r>
            <a:endParaRPr lang="fr-FR" dirty="0" smtClean="0"/>
          </a:p>
        </p:txBody>
      </p:sp>
      <p:sp>
        <p:nvSpPr>
          <p:cNvPr id="6" name="ZoneTexte 5"/>
          <p:cNvSpPr txBox="1"/>
          <p:nvPr/>
        </p:nvSpPr>
        <p:spPr>
          <a:xfrm>
            <a:off x="4054690" y="2904312"/>
            <a:ext cx="37878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 PARAMEDICAL</a:t>
            </a:r>
            <a:endParaRPr lang="fr-FR" sz="36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8214571" y="3336314"/>
            <a:ext cx="376737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  </a:t>
            </a:r>
            <a:r>
              <a:rPr lang="fr-FR" b="1" dirty="0">
                <a:solidFill>
                  <a:srgbClr val="CC00FF"/>
                </a:solidFill>
              </a:rPr>
              <a:t>L</a:t>
            </a:r>
            <a:r>
              <a:rPr lang="fr-FR" b="1" dirty="0" smtClean="0">
                <a:solidFill>
                  <a:srgbClr val="CC00FF"/>
                </a:solidFill>
              </a:rPr>
              <a:t>a filière ADMINISTRATION, SERVICE</a:t>
            </a:r>
            <a:endParaRPr lang="fr-FR" b="1" dirty="0">
              <a:solidFill>
                <a:srgbClr val="CC00FF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>
                <a:hlinkClick r:id="rId14"/>
              </a:rPr>
              <a:t>Secrétaire médical/e</a:t>
            </a:r>
            <a:endParaRPr lang="fr-FR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>
                <a:hlinkClick r:id="rId15"/>
              </a:rPr>
              <a:t>Visiteur/</a:t>
            </a:r>
            <a:r>
              <a:rPr lang="fr-FR" dirty="0" err="1">
                <a:hlinkClick r:id="rId15"/>
              </a:rPr>
              <a:t>euse</a:t>
            </a:r>
            <a:r>
              <a:rPr lang="fr-FR" dirty="0">
                <a:hlinkClick r:id="rId15"/>
              </a:rPr>
              <a:t> médical/e </a:t>
            </a:r>
            <a:r>
              <a:rPr lang="fr-FR" dirty="0"/>
              <a:t>  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u="sng" dirty="0" smtClean="0">
                <a:solidFill>
                  <a:srgbClr val="0070C0"/>
                </a:solidFill>
                <a:hlinkClick r:id="rId16"/>
              </a:rPr>
              <a:t>Assistant dentaire            </a:t>
            </a:r>
            <a:endParaRPr lang="fr-FR" u="sng" dirty="0">
              <a:solidFill>
                <a:srgbClr val="0070C0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7491720" y="618425"/>
            <a:ext cx="284122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 </a:t>
            </a:r>
            <a:r>
              <a:rPr lang="fr-FR" b="1" dirty="0">
                <a:solidFill>
                  <a:srgbClr val="CC00FF"/>
                </a:solidFill>
              </a:rPr>
              <a:t>La filière </a:t>
            </a:r>
            <a:r>
              <a:rPr lang="fr-FR" b="1" dirty="0" smtClean="0">
                <a:solidFill>
                  <a:srgbClr val="CC00FF"/>
                </a:solidFill>
              </a:rPr>
              <a:t>SOIN</a:t>
            </a:r>
            <a:endParaRPr lang="fr-FR" b="1" dirty="0">
              <a:solidFill>
                <a:srgbClr val="CC00FF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>
                <a:hlinkClick r:id="rId17"/>
              </a:rPr>
              <a:t>Aide-soignant/e</a:t>
            </a:r>
            <a:endParaRPr lang="fr-FR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>
                <a:hlinkClick r:id="rId18"/>
              </a:rPr>
              <a:t>Auxiliaire de puériculture</a:t>
            </a:r>
            <a:endParaRPr lang="fr-FR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19"/>
              </a:rPr>
              <a:t>Infirmier/</a:t>
            </a:r>
            <a:r>
              <a:rPr lang="fr-FR" dirty="0" err="1" smtClean="0">
                <a:hlinkClick r:id="rId19"/>
              </a:rPr>
              <a:t>ière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>
                <a:hlinkClick r:id="rId20"/>
              </a:rPr>
              <a:t>Pédicure-podologue</a:t>
            </a:r>
            <a:endParaRPr lang="fr-FR" dirty="0"/>
          </a:p>
          <a:p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5948624" y="5004079"/>
            <a:ext cx="370883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 </a:t>
            </a:r>
            <a:r>
              <a:rPr lang="fr-FR" b="1" dirty="0">
                <a:solidFill>
                  <a:srgbClr val="CC00FF"/>
                </a:solidFill>
              </a:rPr>
              <a:t>La filière </a:t>
            </a:r>
            <a:r>
              <a:rPr lang="fr-FR" b="1" dirty="0" smtClean="0">
                <a:solidFill>
                  <a:srgbClr val="CC00FF"/>
                </a:solidFill>
              </a:rPr>
              <a:t>APPAREILLAGE</a:t>
            </a:r>
            <a:endParaRPr lang="fr-FR" b="1" dirty="0">
              <a:solidFill>
                <a:srgbClr val="CC00FF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>
                <a:hlinkClick r:id="rId21"/>
              </a:rPr>
              <a:t>Audioprothésiste</a:t>
            </a:r>
            <a:endParaRPr lang="fr-FR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>
                <a:hlinkClick r:id="rId22"/>
              </a:rPr>
              <a:t>Opticien/ne-lunetier/</a:t>
            </a:r>
            <a:r>
              <a:rPr lang="fr-FR" dirty="0" err="1">
                <a:hlinkClick r:id="rId22"/>
              </a:rPr>
              <a:t>ière</a:t>
            </a:r>
            <a:endParaRPr lang="fr-FR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23"/>
              </a:rPr>
              <a:t>Orthoprothésiste</a:t>
            </a:r>
            <a:r>
              <a:rPr lang="fr-FR" dirty="0" smtClean="0"/>
              <a:t>/ </a:t>
            </a:r>
            <a:r>
              <a:rPr lang="fr-FR" dirty="0" smtClean="0">
                <a:hlinkClick r:id="rId24"/>
              </a:rPr>
              <a:t>Podo-orthésiste</a:t>
            </a:r>
            <a:endParaRPr lang="fr-FR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>
                <a:hlinkClick r:id="rId25"/>
              </a:rPr>
              <a:t>Prothésiste dentaire</a:t>
            </a:r>
            <a:endParaRPr lang="fr-FR" dirty="0"/>
          </a:p>
          <a:p>
            <a:r>
              <a:rPr lang="fr-FR" dirty="0" smtClean="0"/>
              <a:t> 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250</Words>
  <Application>Microsoft Office PowerPoint</Application>
  <PresentationFormat>Grand écran</PresentationFormat>
  <Paragraphs>47</Paragraphs>
  <Slides>3</Slides>
  <Notes>0</Notes>
  <HiddenSlides>0</HiddenSlides>
  <MMClips>0</MMClips>
  <ScaleCrop>false</ScaleCrop>
  <HeadingPairs>
    <vt:vector size="8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10" baseType="lpstr">
      <vt:lpstr>Arial</vt:lpstr>
      <vt:lpstr>Arimo</vt:lpstr>
      <vt:lpstr>Calibri</vt:lpstr>
      <vt:lpstr>Calibri Light</vt:lpstr>
      <vt:lpstr>Wingdings</vt:lpstr>
      <vt:lpstr>Thème Office</vt:lpstr>
      <vt:lpstr>MSPhotoEd.3</vt:lpstr>
      <vt:lpstr>ATELIER THEMATIQUE  LES METIERS DU PARAMEDICAL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ATELIER THEMATIQUE  LES METIERS DU PARAMEDICAL</dc:title>
  <dc:creator>admin</dc:creator>
  <cp:lastModifiedBy>Utilisateur Windows</cp:lastModifiedBy>
  <cp:revision>21</cp:revision>
  <cp:lastPrinted>2023-12-26T10:14:00Z</cp:lastPrinted>
  <dcterms:created xsi:type="dcterms:W3CDTF">2020-10-26T14:15:00Z</dcterms:created>
  <dcterms:modified xsi:type="dcterms:W3CDTF">2025-11-19T07:24:54Z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526CC5B21B864524AF23D63CCC2D9D82_13</vt:lpwstr>
  </property>
  <property fmtid="{D5CDD505-2E9C-101B-9397-08002B2CF9AE}" pid="3" name="KSOProductBuildVer">
    <vt:lpwstr>1036-12.2.0.23131</vt:lpwstr>
  </property>
</Properties>
</file>