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66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86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17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18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218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14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52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48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88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004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05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5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D0F6-9FF1-46F6-BA64-50186941298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06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nisep.fr/Ressources/Univers-Metier/Metiers/orthoptiste" TargetMode="External"/><Relationship Id="rId13" Type="http://schemas.openxmlformats.org/officeDocument/2006/relationships/hyperlink" Target="https://www.onisep.fr/Ressources/Univers-Metier/Metiers/technicien-technicienne-d-analyses-biomedicales" TargetMode="External"/><Relationship Id="rId18" Type="http://schemas.openxmlformats.org/officeDocument/2006/relationships/hyperlink" Target="https://www.onisep.fr/Ressources/Univers-Metier/Metiers/auxiliaire-de-puericulture" TargetMode="External"/><Relationship Id="rId3" Type="http://schemas.openxmlformats.org/officeDocument/2006/relationships/hyperlink" Target="https://www.onisep.fr/Ressources/Univers-Metier/Metiers/psychomotricien-psychomotricienne" TargetMode="External"/><Relationship Id="rId21" Type="http://schemas.openxmlformats.org/officeDocument/2006/relationships/hyperlink" Target="https://www.onisep.fr/Ressources/Univers-Metier/Metiers/audioprothesiste" TargetMode="External"/><Relationship Id="rId7" Type="http://schemas.openxmlformats.org/officeDocument/2006/relationships/hyperlink" Target="https://www.onisep.fr/Ressources/Univers-Metier/Metiers/orthophoniste" TargetMode="External"/><Relationship Id="rId12" Type="http://schemas.openxmlformats.org/officeDocument/2006/relationships/hyperlink" Target="https://www.oriane.info/metier/preparateur-en-pharmacie/99" TargetMode="External"/><Relationship Id="rId17" Type="http://schemas.openxmlformats.org/officeDocument/2006/relationships/hyperlink" Target="https://www.onisep.fr/Ressources/Univers-Metier/Metiers/aide-soignant-aide-soignante" TargetMode="External"/><Relationship Id="rId25" Type="http://schemas.openxmlformats.org/officeDocument/2006/relationships/hyperlink" Target="https://www.oriane.info/metier/prothesiste-dentaire/98" TargetMode="External"/><Relationship Id="rId2" Type="http://schemas.openxmlformats.org/officeDocument/2006/relationships/hyperlink" Target="https://www.onisep.fr/Ressources/Univers-Metier/Metiers/ergotherapeute" TargetMode="External"/><Relationship Id="rId16" Type="http://schemas.openxmlformats.org/officeDocument/2006/relationships/hyperlink" Target="https://www.youtube.com/watch?v=68m0emzBD-4" TargetMode="External"/><Relationship Id="rId20" Type="http://schemas.openxmlformats.org/officeDocument/2006/relationships/hyperlink" Target="https://www.onisep.fr/Ressources/Univers-Metier/Metiers/pedicure-podologu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D_KPMeXiyDY" TargetMode="External"/><Relationship Id="rId11" Type="http://schemas.openxmlformats.org/officeDocument/2006/relationships/hyperlink" Target="https://www.oriane.info/metier/manipulateur-en-electroradiologie-medicale/113" TargetMode="External"/><Relationship Id="rId24" Type="http://schemas.openxmlformats.org/officeDocument/2006/relationships/hyperlink" Target="https://www.youtube.com/watch?v=hYjutcMRf1c" TargetMode="External"/><Relationship Id="rId5" Type="http://schemas.openxmlformats.org/officeDocument/2006/relationships/hyperlink" Target="https://www.youtube.com/watch?v=H02aVmKPldk" TargetMode="External"/><Relationship Id="rId15" Type="http://schemas.openxmlformats.org/officeDocument/2006/relationships/hyperlink" Target="https://www.onisep.fr/Ressources/Univers-Metier/Metiers/visiteur-medical-visiteuse-medicale" TargetMode="External"/><Relationship Id="rId23" Type="http://schemas.openxmlformats.org/officeDocument/2006/relationships/hyperlink" Target="https://www.oriane.info/metier/node/106" TargetMode="External"/><Relationship Id="rId10" Type="http://schemas.openxmlformats.org/officeDocument/2006/relationships/hyperlink" Target="https://www.onisep.fr/Ressources/Univers-Metier/Metiers/ambulancier-ambulanciere" TargetMode="External"/><Relationship Id="rId19" Type="http://schemas.openxmlformats.org/officeDocument/2006/relationships/hyperlink" Target="https://www.onisep.fr/Ressources/Univers-Metier/Metiers/infirmier-infirmiere" TargetMode="External"/><Relationship Id="rId4" Type="http://schemas.openxmlformats.org/officeDocument/2006/relationships/hyperlink" Target="https://www.onisep.fr/Ressources/Univers-Metier/Metiers/masseur-masseuse-kinesitherapeute" TargetMode="External"/><Relationship Id="rId9" Type="http://schemas.openxmlformats.org/officeDocument/2006/relationships/hyperlink" Target="https://www.onisep.fr/Ressources/Univers-Metier/Metiers/dieteticien-dieteticienne" TargetMode="External"/><Relationship Id="rId14" Type="http://schemas.openxmlformats.org/officeDocument/2006/relationships/hyperlink" Target="https://www.onisep.fr/Ressources/Univers-Metier/Metiers/secretaire-medical-medicale" TargetMode="External"/><Relationship Id="rId22" Type="http://schemas.openxmlformats.org/officeDocument/2006/relationships/hyperlink" Target="https://www.onisep.fr/Ressources/Univers-Metier/Metiers/opticien-lunetier-opticienne-lunetier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9166" y="1128800"/>
            <a:ext cx="10515600" cy="4649002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ATELIER THEMATIQUE</a:t>
            </a:r>
            <a: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LES METIERS DU PARAMEDICAL</a:t>
            </a:r>
            <a:endParaRPr lang="fr-FR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FF24AE95-D1A0-4423-B416-CD8011551D8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8000" y="189338"/>
          <a:ext cx="2243603" cy="211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r:id="rId3" imgW="1097375" imgH="983065" progId="MSPhotoEd.3">
                  <p:embed/>
                </p:oleObj>
              </mc:Choice>
              <mc:Fallback>
                <p:oleObj r:id="rId3" imgW="1097375" imgH="983065" progId="MSPhotoEd.3">
                  <p:embed/>
                  <p:pic>
                    <p:nvPicPr>
                      <p:cNvPr id="4" name="Objet 3">
                        <a:extLst>
                          <a:ext uri="{FF2B5EF4-FFF2-40B4-BE49-F238E27FC236}">
                            <a16:creationId xmlns:a16="http://schemas.microsoft.com/office/drawing/2014/main" id="{FF24AE95-D1A0-4423-B416-CD8011551D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000" y="189338"/>
                        <a:ext cx="2243603" cy="2111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434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77040" y="3550643"/>
            <a:ext cx="42466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C00FF"/>
                </a:solidFill>
              </a:rPr>
              <a:t>La </a:t>
            </a:r>
            <a:r>
              <a:rPr lang="fr-FR" b="1" dirty="0">
                <a:solidFill>
                  <a:srgbClr val="CC00FF"/>
                </a:solidFill>
              </a:rPr>
              <a:t>filière </a:t>
            </a:r>
            <a:r>
              <a:rPr lang="fr-FR" b="1" dirty="0" smtClean="0">
                <a:solidFill>
                  <a:srgbClr val="CC00FF"/>
                </a:solidFill>
              </a:rPr>
              <a:t>REEDUCATION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Ergothérapeute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3"/>
              </a:rPr>
              <a:t>Psychomotricien/ne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Masseur – Kinésithérapeute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mtClean="0">
                <a:hlinkClick r:id="rId5"/>
              </a:rPr>
              <a:t>Ostéopathe</a:t>
            </a:r>
            <a:endParaRPr lang="fr-FR" smtClean="0"/>
          </a:p>
          <a:p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Chiropracteur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Orthophoniste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Orthoptiste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Diététicien/ne</a:t>
            </a:r>
            <a:endParaRPr lang="fr-FR" dirty="0"/>
          </a:p>
          <a:p>
            <a:r>
              <a:rPr lang="fr-FR" dirty="0" smtClean="0"/>
              <a:t>      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09065" y="435213"/>
            <a:ext cx="458260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CC00FF"/>
                </a:solidFill>
              </a:rPr>
              <a:t>   </a:t>
            </a:r>
            <a:r>
              <a:rPr lang="fr-FR" b="1" dirty="0">
                <a:solidFill>
                  <a:srgbClr val="CC00FF"/>
                </a:solidFill>
              </a:rPr>
              <a:t>La filière </a:t>
            </a:r>
            <a:r>
              <a:rPr lang="fr-FR" b="1" dirty="0" smtClean="0">
                <a:solidFill>
                  <a:srgbClr val="CC00FF"/>
                </a:solidFill>
              </a:rPr>
              <a:t>ASSISTANCE TECHNIQUE MEDICALE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Ambulancier/ère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1"/>
              </a:rPr>
              <a:t>Manipulateur/</a:t>
            </a:r>
            <a:r>
              <a:rPr lang="fr-FR" dirty="0" err="1">
                <a:hlinkClick r:id="rId11"/>
              </a:rPr>
              <a:t>trice</a:t>
            </a:r>
            <a:r>
              <a:rPr lang="fr-FR" dirty="0">
                <a:hlinkClick r:id="rId11"/>
              </a:rPr>
              <a:t> en électroradiologie</a:t>
            </a:r>
          </a:p>
          <a:p>
            <a:r>
              <a:rPr lang="fr-FR" dirty="0" smtClean="0">
                <a:hlinkClick r:id="rId11"/>
              </a:rPr>
              <a:t>       médicale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2"/>
              </a:rPr>
              <a:t>Préparateur/</a:t>
            </a:r>
            <a:r>
              <a:rPr lang="fr-FR" dirty="0" err="1">
                <a:hlinkClick r:id="rId12"/>
              </a:rPr>
              <a:t>trice</a:t>
            </a:r>
            <a:r>
              <a:rPr lang="fr-FR" dirty="0">
                <a:hlinkClick r:id="rId12"/>
              </a:rPr>
              <a:t> en </a:t>
            </a:r>
            <a:r>
              <a:rPr lang="fr-FR" dirty="0" smtClean="0">
                <a:hlinkClick r:id="rId12"/>
              </a:rPr>
              <a:t>pharmacie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3"/>
              </a:rPr>
              <a:t>Technicien/ne en analyses</a:t>
            </a:r>
          </a:p>
          <a:p>
            <a:r>
              <a:rPr lang="fr-FR" dirty="0" smtClean="0">
                <a:hlinkClick r:id="rId13"/>
              </a:rPr>
              <a:t>     Biomédicales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054690" y="2904312"/>
            <a:ext cx="378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PARAMEDICAL</a:t>
            </a:r>
            <a:endParaRPr lang="fr-FR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8214571" y="3336314"/>
            <a:ext cx="37673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 </a:t>
            </a:r>
            <a:r>
              <a:rPr lang="fr-FR" b="1" dirty="0">
                <a:solidFill>
                  <a:srgbClr val="CC00FF"/>
                </a:solidFill>
              </a:rPr>
              <a:t>L</a:t>
            </a:r>
            <a:r>
              <a:rPr lang="fr-FR" b="1" dirty="0" smtClean="0">
                <a:solidFill>
                  <a:srgbClr val="CC00FF"/>
                </a:solidFill>
              </a:rPr>
              <a:t>a filière ADMINISTRATION, SERVICE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4"/>
              </a:rPr>
              <a:t>Secrétaire médical/e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5"/>
              </a:rPr>
              <a:t>Visiteur/</a:t>
            </a:r>
            <a:r>
              <a:rPr lang="fr-FR" dirty="0" err="1">
                <a:hlinkClick r:id="rId15"/>
              </a:rPr>
              <a:t>euse</a:t>
            </a:r>
            <a:r>
              <a:rPr lang="fr-FR" dirty="0">
                <a:hlinkClick r:id="rId15"/>
              </a:rPr>
              <a:t> médical/e </a:t>
            </a:r>
            <a:r>
              <a:rPr lang="fr-FR" dirty="0"/>
              <a:t>  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rgbClr val="0070C0"/>
                </a:solidFill>
                <a:hlinkClick r:id="rId16"/>
              </a:rPr>
              <a:t>Assistant </a:t>
            </a:r>
            <a:r>
              <a:rPr lang="fr-FR" u="sng" dirty="0" smtClean="0">
                <a:solidFill>
                  <a:srgbClr val="0070C0"/>
                </a:solidFill>
                <a:hlinkClick r:id="rId16"/>
              </a:rPr>
              <a:t>dentaire            </a:t>
            </a:r>
            <a:endParaRPr lang="fr-FR" u="sng" dirty="0">
              <a:solidFill>
                <a:srgbClr val="0070C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491720" y="618425"/>
            <a:ext cx="28412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</a:t>
            </a:r>
            <a:r>
              <a:rPr lang="fr-FR" b="1" dirty="0">
                <a:solidFill>
                  <a:srgbClr val="CC00FF"/>
                </a:solidFill>
              </a:rPr>
              <a:t>La filière </a:t>
            </a:r>
            <a:r>
              <a:rPr lang="fr-FR" b="1" dirty="0" smtClean="0">
                <a:solidFill>
                  <a:srgbClr val="CC00FF"/>
                </a:solidFill>
              </a:rPr>
              <a:t>SOIN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7"/>
              </a:rPr>
              <a:t>Aide-soignant/e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8"/>
              </a:rPr>
              <a:t>Auxiliaire de puériculture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9"/>
              </a:rPr>
              <a:t>Infirmier/</a:t>
            </a:r>
            <a:r>
              <a:rPr lang="fr-FR" dirty="0" err="1" smtClean="0">
                <a:hlinkClick r:id="rId19"/>
              </a:rPr>
              <a:t>ière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20"/>
              </a:rPr>
              <a:t>Pédicure-podologue</a:t>
            </a:r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948624" y="5004079"/>
            <a:ext cx="37088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</a:t>
            </a:r>
            <a:r>
              <a:rPr lang="fr-FR" b="1" dirty="0">
                <a:solidFill>
                  <a:srgbClr val="CC00FF"/>
                </a:solidFill>
              </a:rPr>
              <a:t>La filière </a:t>
            </a:r>
            <a:r>
              <a:rPr lang="fr-FR" b="1" dirty="0" smtClean="0">
                <a:solidFill>
                  <a:srgbClr val="CC00FF"/>
                </a:solidFill>
              </a:rPr>
              <a:t>APPAREILLAGE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21"/>
              </a:rPr>
              <a:t>Audioprothésiste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22"/>
              </a:rPr>
              <a:t>Opticien/ne-lunetier/</a:t>
            </a:r>
            <a:r>
              <a:rPr lang="fr-FR" dirty="0" err="1">
                <a:hlinkClick r:id="rId22"/>
              </a:rPr>
              <a:t>ière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3"/>
              </a:rPr>
              <a:t>Orthoprothésiste</a:t>
            </a:r>
            <a:r>
              <a:rPr lang="fr-FR" dirty="0" smtClean="0"/>
              <a:t>/ </a:t>
            </a:r>
            <a:r>
              <a:rPr lang="fr-FR" dirty="0" smtClean="0">
                <a:hlinkClick r:id="rId24"/>
              </a:rPr>
              <a:t>Podo-orthésiste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25"/>
              </a:rPr>
              <a:t>Prothésiste dentaire</a:t>
            </a:r>
            <a:endParaRPr lang="fr-FR" dirty="0"/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934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81" y="251576"/>
            <a:ext cx="11002296" cy="635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9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48" y="265471"/>
            <a:ext cx="10559846" cy="627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61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Focus sur les voies d’accès aux écoles de Masseur-Kinésithérapeute</a:t>
            </a:r>
            <a:endParaRPr lang="fr-FR" dirty="0"/>
          </a:p>
        </p:txBody>
      </p:sp>
      <p:pic>
        <p:nvPicPr>
          <p:cNvPr id="4" name="Espace réservé du contenu 3" descr="LES VOIES D’ACCES AUX FILIERES MMOP + K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25" y="1825625"/>
            <a:ext cx="9346549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299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581" y="432619"/>
            <a:ext cx="9894785" cy="559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92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87" y="560439"/>
            <a:ext cx="10962967" cy="57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27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87" y="109147"/>
            <a:ext cx="10874478" cy="663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85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17113</TotalTime>
  <Words>81</Words>
  <Application>Microsoft Office PowerPoint</Application>
  <PresentationFormat>Grand écran</PresentationFormat>
  <Paragraphs>36</Paragraphs>
  <Slides>8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Arimo</vt:lpstr>
      <vt:lpstr>Calibri</vt:lpstr>
      <vt:lpstr>Calibri Light</vt:lpstr>
      <vt:lpstr>Wingdings</vt:lpstr>
      <vt:lpstr>Thème Office</vt:lpstr>
      <vt:lpstr>MSPhotoEd.3</vt:lpstr>
      <vt:lpstr>ATELIER THEMATIQUE  LES METIERS DU PARAMEDICAL</vt:lpstr>
      <vt:lpstr>Présentation PowerPoint</vt:lpstr>
      <vt:lpstr>Présentation PowerPoint</vt:lpstr>
      <vt:lpstr>Présentation PowerPoint</vt:lpstr>
      <vt:lpstr>Focus sur les voies d’accès aux écoles de Masseur-Kinésithérapeute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ATELIER THEMATIQUE  LES METIERS DU PARAMEDICAL</dc:title>
  <dc:creator>admin</dc:creator>
  <cp:lastModifiedBy>admin</cp:lastModifiedBy>
  <cp:revision>16</cp:revision>
  <cp:lastPrinted>2023-12-26T10:14:26Z</cp:lastPrinted>
  <dcterms:created xsi:type="dcterms:W3CDTF">2020-10-26T14:15:59Z</dcterms:created>
  <dcterms:modified xsi:type="dcterms:W3CDTF">2024-10-28T14:58:58Z</dcterms:modified>
</cp:coreProperties>
</file>