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61" r:id="rId4"/>
    <p:sldId id="262" r:id="rId5"/>
    <p:sldId id="263" r:id="rId6"/>
    <p:sldId id="265" r:id="rId7"/>
  </p:sldIdLst>
  <p:sldSz cx="12192000" cy="6858000"/>
  <p:notesSz cx="6858000" cy="994537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ac-montpellier.fr/les-fiches-diplomes-post-bac-126690" TargetMode="Externa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orientation.com/metiers/assistant-controleur-de-gestion" TargetMode="External"/><Relationship Id="rId8" Type="http://schemas.openxmlformats.org/officeDocument/2006/relationships/hyperlink" Target="https://www.youtube.com/watch?v=f2Mwns_f3Iw" TargetMode="External"/><Relationship Id="rId7" Type="http://schemas.openxmlformats.org/officeDocument/2006/relationships/hyperlink" Target="https://www.youtube.com/watch?v=kS-PkGs7u2c" TargetMode="External"/><Relationship Id="rId6" Type="http://schemas.openxmlformats.org/officeDocument/2006/relationships/hyperlink" Target="https://www.youtube.com/watch?v=mYQYtKm_f7M" TargetMode="External"/><Relationship Id="rId5" Type="http://schemas.openxmlformats.org/officeDocument/2006/relationships/hyperlink" Target="https://www.youtube.com/watch?v=59GlAXaZ-ww" TargetMode="External"/><Relationship Id="rId4" Type="http://schemas.openxmlformats.org/officeDocument/2006/relationships/hyperlink" Target="https://www.youtube.com/watch?v=X-OvjcFHHMw" TargetMode="External"/><Relationship Id="rId3" Type="http://schemas.openxmlformats.org/officeDocument/2006/relationships/hyperlink" Target="https://www.youtube.com/watch?v=AjWsA5w-tLo" TargetMode="External"/><Relationship Id="rId2" Type="http://schemas.openxmlformats.org/officeDocument/2006/relationships/hyperlink" Target="https://www.youtube.com/watch?v=tMRjZq54ckg" TargetMode="External"/><Relationship Id="rId18" Type="http://schemas.openxmlformats.org/officeDocument/2006/relationships/slideLayout" Target="../slideLayouts/slideLayout1.xml"/><Relationship Id="rId17" Type="http://schemas.openxmlformats.org/officeDocument/2006/relationships/hyperlink" Target="https://www.youtube.com/watch?v=f7Y8Qpv_uPo&amp;list=PL0BBC8CC5348102F4&amp;index=2" TargetMode="External"/><Relationship Id="rId16" Type="http://schemas.openxmlformats.org/officeDocument/2006/relationships/hyperlink" Target="https://www.youtube.com/watch?v=miFaQHPAutU" TargetMode="External"/><Relationship Id="rId15" Type="http://schemas.openxmlformats.org/officeDocument/2006/relationships/hyperlink" Target="https://www.youtube.com/watch?v=tFXKpaP69KE" TargetMode="External"/><Relationship Id="rId14" Type="http://schemas.openxmlformats.org/officeDocument/2006/relationships/hyperlink" Target="https://www.youtube.com/watch?v=juQvhouOy54" TargetMode="External"/><Relationship Id="rId13" Type="http://schemas.openxmlformats.org/officeDocument/2006/relationships/hyperlink" Target="https://www.oriane.info/metier/comptable/326" TargetMode="External"/><Relationship Id="rId12" Type="http://schemas.openxmlformats.org/officeDocument/2006/relationships/hyperlink" Target="https://www.l-expert-comptable.com/a/532692-assistant-manager-metier-salaire-formation-et-diplomes.html" TargetMode="External"/><Relationship Id="rId11" Type="http://schemas.openxmlformats.org/officeDocument/2006/relationships/hyperlink" Target="https://www.oriane.info/metier/assistant-ressources-humaines/533" TargetMode="External"/><Relationship Id="rId10" Type="http://schemas.openxmlformats.org/officeDocument/2006/relationships/hyperlink" Target="https://www.youtube.com/watch?v=471QDRm3Soc" TargetMode="External"/><Relationship Id="rId1" Type="http://schemas.openxmlformats.org/officeDocument/2006/relationships/hyperlink" Target="https://www.youtube.com/watch?v=-fFHifHQiL4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youtube.com/watch?v=oG2AAUFnM08" TargetMode="External"/><Relationship Id="rId8" Type="http://schemas.openxmlformats.org/officeDocument/2006/relationships/hyperlink" Target="https://www.oriane.info/metier/assistant-ressources-humaines/533" TargetMode="External"/><Relationship Id="rId7" Type="http://schemas.openxmlformats.org/officeDocument/2006/relationships/hyperlink" Target="https://www.youtube.com/watch?v=DAb0etjLX5s" TargetMode="External"/><Relationship Id="rId6" Type="http://schemas.openxmlformats.org/officeDocument/2006/relationships/hyperlink" Target="https://www.youtube.com/watch?v=d7oTae8Kvow" TargetMode="External"/><Relationship Id="rId5" Type="http://schemas.openxmlformats.org/officeDocument/2006/relationships/hyperlink" Target="https://www.youtube.com/watch?v=dfRbk2H53U0" TargetMode="External"/><Relationship Id="rId4" Type="http://schemas.openxmlformats.org/officeDocument/2006/relationships/hyperlink" Target="https://www.youtube.com/watch?v=PTu89zwN4CE" TargetMode="External"/><Relationship Id="rId3" Type="http://schemas.openxmlformats.org/officeDocument/2006/relationships/hyperlink" Target="https://www.isefac-rh.fr/metier-responsable-du-developpement-r-h" TargetMode="External"/><Relationship Id="rId2" Type="http://schemas.openxmlformats.org/officeDocument/2006/relationships/hyperlink" Target="https://www.studyrama.com/formations/fiches-metiers/ressources-humaines/gestionnaire-de-carrieres-1297" TargetMode="External"/><Relationship Id="rId14" Type="http://schemas.openxmlformats.org/officeDocument/2006/relationships/slideLayout" Target="../slideLayouts/slideLayout1.xml"/><Relationship Id="rId13" Type="http://schemas.openxmlformats.org/officeDocument/2006/relationships/hyperlink" Target="https://www.youtube.com/watch?v=aXCN3IgWjas" TargetMode="External"/><Relationship Id="rId12" Type="http://schemas.openxmlformats.org/officeDocument/2006/relationships/hyperlink" Target="https://www.youtube.com/watch?v=01GoCKoaC9A" TargetMode="External"/><Relationship Id="rId11" Type="http://schemas.openxmlformats.org/officeDocument/2006/relationships/hyperlink" Target="https://www.youtube.com/watch?v=uKolG8KQHFQ" TargetMode="External"/><Relationship Id="rId10" Type="http://schemas.openxmlformats.org/officeDocument/2006/relationships/hyperlink" Target="https://www.oriane.info/metier/directeur-des-ressources-humaines/331" TargetMode="External"/><Relationship Id="rId1" Type="http://schemas.openxmlformats.org/officeDocument/2006/relationships/hyperlink" Target="https://www.oriane.info/metier/responsable-du-recrutement/337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youtube.com/watch?v=3NNmxa1YQI4" TargetMode="External"/><Relationship Id="rId8" Type="http://schemas.openxmlformats.org/officeDocument/2006/relationships/hyperlink" Target="http://www.sciencespo-toulouse.fr/double-diplome-tbs-472608.kjsp?RH=1441369695723" TargetMode="External"/><Relationship Id="rId7" Type="http://schemas.openxmlformats.org/officeDocument/2006/relationships/hyperlink" Target="http://www.celsa.fr/formation-initiale-rh.php" TargetMode="External"/><Relationship Id="rId6" Type="http://schemas.openxmlformats.org/officeDocument/2006/relationships/hyperlink" Target="https://tsm-education.fr/formations/licence-1-gestion" TargetMode="External"/><Relationship Id="rId5" Type="http://schemas.openxmlformats.org/officeDocument/2006/relationships/hyperlink" Target="https://www.tbs-education.fr/formations/" TargetMode="External"/><Relationship Id="rId4" Type="http://schemas.openxmlformats.org/officeDocument/2006/relationships/hyperlink" Target="https://www.univ-jfc.fr/licences/administration-economique-et-sociale" TargetMode="External"/><Relationship Id="rId3" Type="http://schemas.openxmlformats.org/officeDocument/2006/relationships/hyperlink" Target="https://www.ut-capitole.fr/formations/nos-diplomes/licences/licence-l1-l2-mention-economie-parcours-type-economie-900222.kjsp?RH=1319185963035" TargetMode="External"/><Relationship Id="rId2" Type="http://schemas.openxmlformats.org/officeDocument/2006/relationships/hyperlink" Target="https://www.ut-capitole.fr/formations/nos-diplomes/licences/licence-l1-l2-l3-mention-economie-parcours-double-diplomant-en-economie-et-droit-310328.kjsp" TargetMode="External"/><Relationship Id="rId18" Type="http://schemas.openxmlformats.org/officeDocument/2006/relationships/slideLayout" Target="../slideLayouts/slideLayout1.xml"/><Relationship Id="rId17" Type="http://schemas.openxmlformats.org/officeDocument/2006/relationships/hyperlink" Target="https://www.youtube.com/watch?v=D5PNGwJnYU4" TargetMode="External"/><Relationship Id="rId16" Type="http://schemas.openxmlformats.org/officeDocument/2006/relationships/hyperlink" Target="https://www.dailymotion.com/video/x9qcu30" TargetMode="External"/><Relationship Id="rId15" Type="http://schemas.openxmlformats.org/officeDocument/2006/relationships/hyperlink" Target="https://www.youtube.com/watch?v=i-2w2J-Bp34" TargetMode="External"/><Relationship Id="rId14" Type="http://schemas.openxmlformats.org/officeDocument/2006/relationships/hyperlink" Target="https://cache.media.education.gouv.fr/file/BTS_services/23/9/BTS_Support_action_manageriale_911239.pdf" TargetMode="External"/><Relationship Id="rId13" Type="http://schemas.openxmlformats.org/officeDocument/2006/relationships/hyperlink" Target="https://www.ccicampus.fr/efficacite-professionnelle-et-personnelle-assistants/bts-gestion-de-la-pme-ex-bts-assistant-de" TargetMode="External"/><Relationship Id="rId12" Type="http://schemas.openxmlformats.org/officeDocument/2006/relationships/hyperlink" Target="http://blog.univ-angers.fr/optionsgea/2015/02/08/quest-ce-quon-y-apprend/" TargetMode="External"/><Relationship Id="rId11" Type="http://schemas.openxmlformats.org/officeDocument/2006/relationships/hyperlink" Target="https://www.youtube.com/watch?v=E2DHZhV9vMo" TargetMode="External"/><Relationship Id="rId10" Type="http://schemas.openxmlformats.org/officeDocument/2006/relationships/hyperlink" Target="https://www.youtube.com/watch?v=p6Dz3cgOz9M" TargetMode="External"/><Relationship Id="rId1" Type="http://schemas.openxmlformats.org/officeDocument/2006/relationships/hyperlink" Target="https://www.ut-capitole.fr/formations/nos-diplomes/licences/nos-licences-en-gestion-330940.kj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4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ADMINISTRATION, GESTION, RESSOURCES HUMAINES…</a:t>
            </a:r>
            <a:endParaRPr lang="fr-FR" sz="4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" r:id="rId1" imgW="1097280" imgH="982980" progId="MSPhotoEd.3">
                  <p:embed/>
                </p:oleObj>
              </mc:Choice>
              <mc:Fallback>
                <p:oleObj name="" r:id="rId1" imgW="1097280" imgH="982980" progId="MSPhotoEd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de l’administration, RH et gestion des entreprises.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d’étudiants (diapo 5)</a:t>
            </a:r>
            <a:endParaRPr lang="fr-FR" dirty="0" smtClean="0"/>
          </a:p>
          <a:p>
            <a:r>
              <a:rPr lang="fr-FR" dirty="0" smtClean="0"/>
              <a:t>Voici quelques sites qui vont vous aider :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fr-FR" dirty="0" smtClean="0">
                <a:hlinkClick r:id="rId1" action="ppaction://hlinkfile"/>
              </a:rPr>
              <a:t>https://www.ac-montpellier.fr/les-fiches-diplomes-post-bac-126690</a:t>
            </a:r>
            <a:r>
              <a:rPr lang="fr-FR" dirty="0" smtClean="0">
                <a:hlinkClick r:id="rId1" action="ppaction://hlinkfile"/>
              </a:rPr>
              <a:t> </a:t>
            </a:r>
            <a:r>
              <a:rPr lang="fr-FR" dirty="0" smtClean="0"/>
              <a:t>: pour le contenu des diplômes.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  <a:endParaRPr lang="fr-FR" dirty="0" smtClean="0"/>
          </a:p>
          <a:p>
            <a:r>
              <a:rPr lang="fr-FR" dirty="0" smtClean="0"/>
              <a:t>N’hésitez pas à compléter ensuite avec des rencontres et des stages  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L’Expertise comptable/ Finance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200" i="1" dirty="0" smtClean="0"/>
              <a:t>Les </a:t>
            </a:r>
            <a:r>
              <a:rPr lang="fr-FR" sz="1200" i="1" dirty="0"/>
              <a:t>cabinets et services comptables d'entreprises retiennent de plus en plus de candidats à la fois généralistes et spécialistes, et le </a:t>
            </a:r>
            <a:r>
              <a:rPr lang="fr-FR" sz="1200" b="1" i="1" dirty="0"/>
              <a:t>diplôme d'expertise comptable reste le plus recherché</a:t>
            </a:r>
            <a:r>
              <a:rPr lang="fr-FR" sz="1200" i="1" dirty="0" smtClean="0"/>
              <a:t>.</a:t>
            </a:r>
            <a:endParaRPr lang="fr-FR" sz="1200" i="1" dirty="0" smtClean="0"/>
          </a:p>
          <a:p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Expert-comptable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Commissaire aux comptes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Fiscaliste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Directeur financier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Trader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828430" y="3010793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 ADMINISTRATION, la GESTION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117994" y="4580453"/>
            <a:ext cx="5307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L’Assistance de Gestion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Assistant de gestion PME-PMI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Assistant de gestion commerciale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Assistant 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Assistant en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Assistant manager</a:t>
            </a:r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La Comptabilité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de mettre à jour et de veiller à la santé financière de l'entreprise, afin d'en permettre un meilleur </a:t>
            </a:r>
            <a:r>
              <a:rPr lang="fr-FR" sz="1400" i="1" dirty="0" smtClean="0"/>
              <a:t>pilotage</a:t>
            </a:r>
            <a:endParaRPr lang="fr-FR" sz="1400" i="1" dirty="0" smtClean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Comptable</a:t>
            </a:r>
            <a:r>
              <a:rPr lang="fr-FR" dirty="0" smtClean="0"/>
              <a:t>/ Chef comptable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Trésorier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Crédit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Responsable consolidation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Gestion des carrières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r>
              <a:rPr lang="fr-FR" sz="1200" i="1" dirty="0" smtClean="0"/>
              <a:t>Elle concerne les politiques de rémunération</a:t>
            </a:r>
            <a:r>
              <a:rPr lang="fr-FR" sz="1200" i="1" dirty="0"/>
              <a:t>, </a:t>
            </a:r>
            <a:r>
              <a:rPr lang="fr-FR" sz="1200" i="1" dirty="0" smtClean="0"/>
              <a:t>l’intégration</a:t>
            </a:r>
            <a:r>
              <a:rPr lang="fr-FR" sz="1200" i="1" dirty="0"/>
              <a:t>, </a:t>
            </a:r>
            <a:r>
              <a:rPr lang="fr-FR" sz="1200" i="1" dirty="0" smtClean="0"/>
              <a:t>la législation</a:t>
            </a:r>
            <a:r>
              <a:rPr lang="fr-FR" sz="1200" i="1" dirty="0"/>
              <a:t>, </a:t>
            </a:r>
            <a:r>
              <a:rPr lang="fr-FR" sz="1200" i="1" dirty="0" smtClean="0"/>
              <a:t>  </a:t>
            </a:r>
            <a:r>
              <a:rPr lang="fr-FR" sz="1200" i="1" dirty="0"/>
              <a:t>la mobilité, </a:t>
            </a:r>
            <a:r>
              <a:rPr lang="fr-FR" sz="1200" i="1" dirty="0" smtClean="0"/>
              <a:t>la prévention </a:t>
            </a:r>
            <a:r>
              <a:rPr lang="fr-FR" sz="1200" i="1" dirty="0"/>
              <a:t>des risques psycho-sociaux </a:t>
            </a:r>
            <a:endParaRPr lang="fr-FR" sz="1200" i="1" dirty="0"/>
          </a:p>
          <a:p>
            <a:pPr fontAlgn="base"/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Responsable du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Responsable de la gestion de carrière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Responsable développement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Responsable de formation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452614" y="2888657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RESSOURCES HUMAINES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87083" y="4192023"/>
            <a:ext cx="633042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prestataires externes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Des consultants externes à l'entreprise sont parfois sollicités pour apporter un regard neuf à des problèmes propres à l'entreprise. Parfois salariés, mais souvent de statut free-lance ou libéral, ils sont rémunérés à la mission.</a:t>
            </a:r>
            <a:endParaRPr lang="fr-FR" sz="1400" i="1" dirty="0"/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 action="ppaction://hlinkfile"/>
              </a:rPr>
              <a:t>Chargé de recherche en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 action="ppaction://hlinkfile"/>
              </a:rPr>
              <a:t>Consultant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Coach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 du personnel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gestion des contrats de travail, de la paie et des mouvements de personnel </a:t>
            </a:r>
            <a:endParaRPr lang="fr-FR" sz="1400" i="1" dirty="0" smtClean="0"/>
          </a:p>
          <a:p>
            <a:endParaRPr lang="fr-FR" sz="14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8"/>
              </a:rPr>
              <a:t>Assistant en </a:t>
            </a:r>
            <a:r>
              <a:rPr lang="fr-FR" dirty="0" smtClean="0">
                <a:hlinkClick r:id="rId8"/>
              </a:rPr>
              <a:t>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Responsable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Directeur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Responsable des relations sociales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 action="ppaction://hlinkfile"/>
              </a:rPr>
              <a:t>Responsable d’agence d’intérim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Juriste en droit social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538032" y="548844"/>
            <a:ext cx="57989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 longues : Bac+5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l’université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1400" i="1" dirty="0"/>
              <a:t>certaines licences permettent d’accéder à des masters en marketing</a:t>
            </a:r>
            <a:endParaRPr lang="fr-FR" sz="1400" i="1" dirty="0"/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Licence Gestion</a:t>
            </a:r>
            <a:r>
              <a:rPr lang="fr-FR" dirty="0" smtClean="0"/>
              <a:t> / </a:t>
            </a:r>
            <a:r>
              <a:rPr lang="fr-FR" dirty="0" smtClean="0">
                <a:hlinkClick r:id="rId2"/>
              </a:rPr>
              <a:t>Droit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Licence Economie-Gestion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Licence d’Economie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Licence Administration Economique et sociale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-144966" y="10235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L’administration, Gestion, RH, 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93066" y="3414398"/>
            <a:ext cx="590875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écoles reconnues  : 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Ecoles de commerce (</a:t>
            </a:r>
            <a:r>
              <a:rPr lang="fr-FR" dirty="0" err="1" smtClean="0">
                <a:hlinkClick r:id="rId5"/>
              </a:rPr>
              <a:t>Néoma</a:t>
            </a:r>
            <a:r>
              <a:rPr lang="fr-FR" dirty="0" smtClean="0">
                <a:hlinkClick r:id="rId5"/>
              </a:rPr>
              <a:t>, Toulouse Business </a:t>
            </a:r>
            <a:r>
              <a:rPr lang="fr-FR" dirty="0" err="1" smtClean="0">
                <a:hlinkClick r:id="rId5"/>
              </a:rPr>
              <a:t>School</a:t>
            </a:r>
            <a:r>
              <a:rPr lang="fr-FR" dirty="0" smtClean="0">
                <a:hlinkClick r:id="rId5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Formation de l’IAE, Institut d’administration des entreprises (ex TSM, Toulouse </a:t>
            </a:r>
            <a:r>
              <a:rPr lang="fr-FR" dirty="0" err="1" smtClean="0">
                <a:hlinkClick r:id="rId6"/>
              </a:rPr>
              <a:t>School</a:t>
            </a:r>
            <a:r>
              <a:rPr lang="fr-FR" dirty="0" smtClean="0">
                <a:hlinkClick r:id="rId6"/>
              </a:rPr>
              <a:t> of management, publique)</a:t>
            </a:r>
            <a:r>
              <a:rPr lang="fr-FR" dirty="0" smtClean="0"/>
              <a:t>, </a:t>
            </a:r>
            <a:r>
              <a:rPr lang="fr-FR" sz="1600" i="1" dirty="0" smtClean="0"/>
              <a:t>parcours gestion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Le </a:t>
            </a:r>
            <a:r>
              <a:rPr lang="fr-FR" dirty="0" err="1" smtClean="0">
                <a:hlinkClick r:id="rId7"/>
              </a:rPr>
              <a:t>Celsa</a:t>
            </a:r>
            <a:r>
              <a:rPr lang="fr-FR" dirty="0" smtClean="0">
                <a:hlinkClick r:id="rId7"/>
              </a:rPr>
              <a:t> (accès à bac+2, publique), </a:t>
            </a:r>
            <a:r>
              <a:rPr lang="fr-FR" sz="1600" i="1" dirty="0" smtClean="0"/>
              <a:t>parcours RH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L’IEP, institut d’études politiques</a:t>
            </a:r>
            <a:r>
              <a:rPr lang="fr-FR" dirty="0" smtClean="0"/>
              <a:t>, </a:t>
            </a:r>
            <a:r>
              <a:rPr lang="fr-FR" sz="1600" i="1" dirty="0" smtClean="0"/>
              <a:t>administration des entreprises, management</a:t>
            </a:r>
            <a:endParaRPr lang="fr-FR" sz="1600" i="1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10112" y="1322801"/>
            <a:ext cx="5680287" cy="661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études courtes et professionnelles : Bac+2/3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Un tremplin vers une poursuite d’étude à bac+5</a:t>
            </a:r>
            <a:endParaRPr lang="fr-FR" sz="1400" i="1" dirty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Comptabilité</a:t>
            </a:r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BTS Comptabilité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BUT </a:t>
            </a:r>
            <a:r>
              <a:rPr lang="fr-FR" b="1" dirty="0" smtClean="0">
                <a:hlinkClick r:id="rId10"/>
              </a:rPr>
              <a:t>Gestion des Entreprises et des Administrations</a:t>
            </a:r>
            <a:r>
              <a:rPr lang="fr-FR" dirty="0" smtClean="0">
                <a:hlinkClick r:id="rId10"/>
              </a:rPr>
              <a:t> parcours gestion comptable, fiscale et financière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DCG : diplôme de comptabilité et de gestion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Assistance de gestion, polyvalence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BUT </a:t>
            </a:r>
            <a:r>
              <a:rPr lang="fr-FR" b="1" dirty="0" smtClean="0">
                <a:hlinkClick r:id="rId12"/>
              </a:rPr>
              <a:t>Gestion des Entreprises et des Administrations </a:t>
            </a:r>
            <a:r>
              <a:rPr lang="fr-FR" dirty="0" smtClean="0">
                <a:hlinkClick r:id="rId12"/>
              </a:rPr>
              <a:t>parcours gestion et management des organisations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BTS Gestion de la PME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BTS Support à l’action managériale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BUT Gestion administrative et commerciale des organisations</a:t>
            </a:r>
            <a:endParaRPr lang="fr-FR" dirty="0" smtClean="0">
              <a:hlinkClick r:id="rId15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 action="ppaction://hlinkfile"/>
              </a:rPr>
              <a:t>BUT Carrieres juridiques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Ressources Humaines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BUT </a:t>
            </a:r>
            <a:r>
              <a:rPr lang="fr-FR" b="1" dirty="0" smtClean="0">
                <a:hlinkClick r:id="rId17"/>
              </a:rPr>
              <a:t>Gestion des Entreprises et des Administrations </a:t>
            </a:r>
            <a:r>
              <a:rPr lang="fr-FR" dirty="0" smtClean="0">
                <a:hlinkClick r:id="rId17"/>
              </a:rPr>
              <a:t>parcours GPRH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4098</Words>
  <Application>WPS Presentation</Application>
  <PresentationFormat>Grand écran</PresentationFormat>
  <Paragraphs>124</Paragraphs>
  <Slides>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SimSun</vt:lpstr>
      <vt:lpstr>Wingdings</vt:lpstr>
      <vt:lpstr>Arimo</vt:lpstr>
      <vt:lpstr>Microsoft YaHei</vt:lpstr>
      <vt:lpstr>Arial Unicode MS</vt:lpstr>
      <vt:lpstr>Calibri Light</vt:lpstr>
      <vt:lpstr>Calibri</vt:lpstr>
      <vt:lpstr>Thème Office</vt:lpstr>
      <vt:lpstr>MSPhotoEd.3</vt:lpstr>
      <vt:lpstr>ATELIER THEMATIQUE  ADMINISTRATION, GESTION, RESSOURCES HUMAINES…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THEMATIQUE  LES METIERS DE L’ADMINISTRATION, GESTION, RESSOURCES HUMAINES…</dc:title>
  <dc:creator>admin</dc:creator>
  <cp:lastModifiedBy>CINDY FABRE</cp:lastModifiedBy>
  <cp:revision>45</cp:revision>
  <cp:lastPrinted>2021-10-28T18:07:00Z</cp:lastPrinted>
  <dcterms:created xsi:type="dcterms:W3CDTF">2020-10-24T19:18:00Z</dcterms:created>
  <dcterms:modified xsi:type="dcterms:W3CDTF">2025-11-05T12:38:57Z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3267E227B1844B3A8B3BD55E740CDE80_13</vt:lpwstr>
  </property>
  <property fmtid="{D5CDD505-2E9C-101B-9397-08002B2CF9AE}" pid="3" name="KSOProductBuildVer">
    <vt:lpwstr>1036-12.2.0.23131</vt:lpwstr>
  </property>
</Properties>
</file>